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74" r:id="rId5"/>
    <p:sldId id="281" r:id="rId6"/>
    <p:sldId id="28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25" d="100"/>
          <a:sy n="25" d="100"/>
        </p:scale>
        <p:origin x="-1061" y="-1051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4" y="1413060"/>
            <a:ext cx="9900055" cy="4401205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0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私有地につき</a:t>
            </a:r>
            <a:endParaRPr kumimoji="1" lang="en-US" altLang="ja-JP" sz="11000" b="1" spc="50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7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駐車禁止</a:t>
            </a:r>
            <a:endParaRPr kumimoji="1" lang="ja-JP" altLang="en-US" sz="17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4" y="1413060"/>
            <a:ext cx="9900055" cy="4401205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1000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私有地につき</a:t>
            </a:r>
            <a:endParaRPr kumimoji="1" lang="en-US" altLang="ja-JP" sz="11000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7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駐車禁止</a:t>
            </a:r>
            <a:endParaRPr kumimoji="1" lang="ja-JP" altLang="en-US" sz="17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173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/>
          <p:cNvGrpSpPr/>
          <p:nvPr/>
        </p:nvGrpSpPr>
        <p:grpSpPr>
          <a:xfrm>
            <a:off x="1389675" y="1171423"/>
            <a:ext cx="7221776" cy="4495951"/>
            <a:chOff x="-813766" y="3498685"/>
            <a:chExt cx="4828579" cy="3006055"/>
          </a:xfrm>
        </p:grpSpPr>
        <p:grpSp>
          <p:nvGrpSpPr>
            <p:cNvPr id="36" name="グループ化 35"/>
            <p:cNvGrpSpPr/>
            <p:nvPr/>
          </p:nvGrpSpPr>
          <p:grpSpPr>
            <a:xfrm>
              <a:off x="-813766" y="3498685"/>
              <a:ext cx="2085846" cy="2085840"/>
              <a:chOff x="-519094" y="3838202"/>
              <a:chExt cx="1017850" cy="1017848"/>
            </a:xfrm>
          </p:grpSpPr>
          <p:sp>
            <p:nvSpPr>
              <p:cNvPr id="72" name="円/楕円 71"/>
              <p:cNvSpPr/>
              <p:nvPr/>
            </p:nvSpPr>
            <p:spPr bwMode="auto">
              <a:xfrm>
                <a:off x="-460655" y="3896640"/>
                <a:ext cx="900972" cy="900970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禁止 72"/>
              <p:cNvSpPr/>
              <p:nvPr/>
            </p:nvSpPr>
            <p:spPr bwMode="auto">
              <a:xfrm>
                <a:off x="-519094" y="3838202"/>
                <a:ext cx="1017850" cy="1017848"/>
              </a:xfrm>
              <a:prstGeom prst="noSmoking">
                <a:avLst>
                  <a:gd name="adj" fmla="val 12483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>
              <a:off x="-460655" y="4439487"/>
              <a:ext cx="4475468" cy="2065253"/>
              <a:chOff x="2353366" y="3026545"/>
              <a:chExt cx="4475468" cy="2065253"/>
            </a:xfrm>
          </p:grpSpPr>
          <p:grpSp>
            <p:nvGrpSpPr>
              <p:cNvPr id="44" name="グループ化 43"/>
              <p:cNvGrpSpPr/>
              <p:nvPr/>
            </p:nvGrpSpPr>
            <p:grpSpPr>
              <a:xfrm>
                <a:off x="2353366" y="3026545"/>
                <a:ext cx="4475468" cy="1937059"/>
                <a:chOff x="2364244" y="3026544"/>
                <a:chExt cx="4475468" cy="1937059"/>
              </a:xfrm>
            </p:grpSpPr>
            <p:sp>
              <p:nvSpPr>
                <p:cNvPr id="67" name="角丸四角形 66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角丸四角形 67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角丸四角形 68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" name="グループ化 44"/>
              <p:cNvGrpSpPr/>
              <p:nvPr/>
            </p:nvGrpSpPr>
            <p:grpSpPr>
              <a:xfrm>
                <a:off x="2353366" y="3026545"/>
                <a:ext cx="4475468" cy="2065253"/>
                <a:chOff x="2364244" y="3026544"/>
                <a:chExt cx="4475468" cy="2065253"/>
              </a:xfrm>
            </p:grpSpPr>
            <p:sp>
              <p:nvSpPr>
                <p:cNvPr id="46" name="角丸四角形 45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角丸四角形 46"/>
                <p:cNvSpPr/>
                <p:nvPr/>
              </p:nvSpPr>
              <p:spPr bwMode="auto">
                <a:xfrm>
                  <a:off x="3852706" y="3102556"/>
                  <a:ext cx="876561" cy="776494"/>
                </a:xfrm>
                <a:prstGeom prst="roundRect">
                  <a:avLst>
                    <a:gd name="adj" fmla="val 499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>
                  <a:off x="4835391" y="3102556"/>
                  <a:ext cx="876561" cy="776494"/>
                </a:xfrm>
                <a:prstGeom prst="roundRect">
                  <a:avLst>
                    <a:gd name="adj" fmla="val 5778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 bwMode="auto">
                <a:xfrm>
                  <a:off x="356255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角丸四角形 49"/>
                <p:cNvSpPr/>
                <p:nvPr/>
              </p:nvSpPr>
              <p:spPr bwMode="auto">
                <a:xfrm>
                  <a:off x="581807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角丸四角形 50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角丸四角形 51"/>
                <p:cNvSpPr/>
                <p:nvPr/>
              </p:nvSpPr>
              <p:spPr bwMode="auto">
                <a:xfrm>
                  <a:off x="3782870" y="3490803"/>
                  <a:ext cx="225025" cy="3882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正方形/長方形 52"/>
                <p:cNvSpPr/>
                <p:nvPr/>
              </p:nvSpPr>
              <p:spPr bwMode="auto">
                <a:xfrm>
                  <a:off x="2432721" y="4186928"/>
                  <a:ext cx="4338514" cy="364566"/>
                </a:xfrm>
                <a:prstGeom prst="rect">
                  <a:avLst/>
                </a:prstGeom>
                <a:solidFill>
                  <a:schemeClr val="tx1">
                    <a:alpha val="30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正方形/長方形 53"/>
                <p:cNvSpPr/>
                <p:nvPr/>
              </p:nvSpPr>
              <p:spPr bwMode="auto">
                <a:xfrm>
                  <a:off x="2432721" y="3879050"/>
                  <a:ext cx="225024" cy="585065"/>
                </a:xfrm>
                <a:prstGeom prst="rect">
                  <a:avLst/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正方形/長方形 54"/>
                <p:cNvSpPr/>
                <p:nvPr/>
              </p:nvSpPr>
              <p:spPr bwMode="auto">
                <a:xfrm>
                  <a:off x="6547521" y="3879050"/>
                  <a:ext cx="225024" cy="585065"/>
                </a:xfrm>
                <a:prstGeom prst="rect">
                  <a:avLst/>
                </a:pr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正方形/長方形 55"/>
                <p:cNvSpPr/>
                <p:nvPr/>
              </p:nvSpPr>
              <p:spPr bwMode="auto">
                <a:xfrm>
                  <a:off x="6547521" y="4299598"/>
                  <a:ext cx="225024" cy="164517"/>
                </a:xfrm>
                <a:prstGeom prst="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" name="角丸四角形 56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弦 57"/>
                <p:cNvSpPr/>
                <p:nvPr/>
              </p:nvSpPr>
              <p:spPr bwMode="auto">
                <a:xfrm>
                  <a:off x="2856347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弦 58"/>
                <p:cNvSpPr/>
                <p:nvPr/>
              </p:nvSpPr>
              <p:spPr bwMode="auto">
                <a:xfrm>
                  <a:off x="5513246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角丸四角形 59"/>
                <p:cNvSpPr/>
                <p:nvPr/>
              </p:nvSpPr>
              <p:spPr bwMode="auto">
                <a:xfrm>
                  <a:off x="2854116" y="3924055"/>
                  <a:ext cx="298684" cy="135015"/>
                </a:xfrm>
                <a:prstGeom prst="round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5708663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3050807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角丸四角形 64"/>
                <p:cNvSpPr/>
                <p:nvPr/>
              </p:nvSpPr>
              <p:spPr bwMode="auto">
                <a:xfrm>
                  <a:off x="4426884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角丸四角形 65"/>
                <p:cNvSpPr/>
                <p:nvPr/>
              </p:nvSpPr>
              <p:spPr bwMode="auto">
                <a:xfrm>
                  <a:off x="5426628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8" name="グループ化 37"/>
            <p:cNvGrpSpPr/>
            <p:nvPr/>
          </p:nvGrpSpPr>
          <p:grpSpPr>
            <a:xfrm>
              <a:off x="1530047" y="4624767"/>
              <a:ext cx="1683443" cy="1850384"/>
              <a:chOff x="632520" y="1088740"/>
              <a:chExt cx="1195609" cy="1314173"/>
            </a:xfrm>
          </p:grpSpPr>
          <p:grpSp>
            <p:nvGrpSpPr>
              <p:cNvPr id="39" name="グループ化 38"/>
              <p:cNvGrpSpPr/>
              <p:nvPr/>
            </p:nvGrpSpPr>
            <p:grpSpPr>
              <a:xfrm rot="900000">
                <a:off x="711221" y="1088740"/>
                <a:ext cx="1116908" cy="1228414"/>
                <a:chOff x="5249641" y="1081757"/>
                <a:chExt cx="1116908" cy="1228414"/>
              </a:xfrm>
            </p:grpSpPr>
            <p:sp>
              <p:nvSpPr>
                <p:cNvPr id="42" name="角丸四角形 41"/>
                <p:cNvSpPr/>
                <p:nvPr/>
              </p:nvSpPr>
              <p:spPr bwMode="auto">
                <a:xfrm>
                  <a:off x="5728207" y="1081757"/>
                  <a:ext cx="159775" cy="1228414"/>
                </a:xfrm>
                <a:prstGeom prst="roundRect">
                  <a:avLst>
                    <a:gd name="adj" fmla="val 9766"/>
                  </a:avLst>
                </a:prstGeom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36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角丸四角形 42"/>
                <p:cNvSpPr/>
                <p:nvPr/>
              </p:nvSpPr>
              <p:spPr bwMode="auto">
                <a:xfrm>
                  <a:off x="5249641" y="1108535"/>
                  <a:ext cx="1116908" cy="622780"/>
                </a:xfrm>
                <a:prstGeom prst="roundRect">
                  <a:avLst>
                    <a:gd name="adj" fmla="val 9766"/>
                  </a:avLst>
                </a:prstGeom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36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="horz" wrap="non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ja-JP" altLang="en-US" sz="5400" b="1" dirty="0" smtClean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私有地</a:t>
                  </a:r>
                  <a:endParaRPr lang="ja-JP" altLang="en-US" sz="5400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0" name="円/楕円 3"/>
              <p:cNvSpPr/>
              <p:nvPr/>
            </p:nvSpPr>
            <p:spPr bwMode="auto">
              <a:xfrm>
                <a:off x="632520" y="2062813"/>
                <a:ext cx="1080120" cy="340100"/>
              </a:xfrm>
              <a:custGeom>
                <a:avLst/>
                <a:gdLst>
                  <a:gd name="connsiteX0" fmla="*/ 0 w 1080120"/>
                  <a:gd name="connsiteY0" fmla="*/ 340100 h 680200"/>
                  <a:gd name="connsiteX1" fmla="*/ 540060 w 1080120"/>
                  <a:gd name="connsiteY1" fmla="*/ 0 h 680200"/>
                  <a:gd name="connsiteX2" fmla="*/ 1080120 w 1080120"/>
                  <a:gd name="connsiteY2" fmla="*/ 340100 h 680200"/>
                  <a:gd name="connsiteX3" fmla="*/ 540060 w 1080120"/>
                  <a:gd name="connsiteY3" fmla="*/ 680200 h 680200"/>
                  <a:gd name="connsiteX4" fmla="*/ 0 w 1080120"/>
                  <a:gd name="connsiteY4" fmla="*/ 340100 h 680200"/>
                  <a:gd name="connsiteX0" fmla="*/ 540060 w 1080120"/>
                  <a:gd name="connsiteY0" fmla="*/ 680200 h 771640"/>
                  <a:gd name="connsiteX1" fmla="*/ 0 w 1080120"/>
                  <a:gd name="connsiteY1" fmla="*/ 340100 h 771640"/>
                  <a:gd name="connsiteX2" fmla="*/ 540060 w 1080120"/>
                  <a:gd name="connsiteY2" fmla="*/ 0 h 771640"/>
                  <a:gd name="connsiteX3" fmla="*/ 1080120 w 1080120"/>
                  <a:gd name="connsiteY3" fmla="*/ 340100 h 771640"/>
                  <a:gd name="connsiteX4" fmla="*/ 631500 w 1080120"/>
                  <a:gd name="connsiteY4" fmla="*/ 771640 h 771640"/>
                  <a:gd name="connsiteX0" fmla="*/ 540060 w 1080120"/>
                  <a:gd name="connsiteY0" fmla="*/ 680200 h 680200"/>
                  <a:gd name="connsiteX1" fmla="*/ 0 w 1080120"/>
                  <a:gd name="connsiteY1" fmla="*/ 340100 h 680200"/>
                  <a:gd name="connsiteX2" fmla="*/ 540060 w 1080120"/>
                  <a:gd name="connsiteY2" fmla="*/ 0 h 680200"/>
                  <a:gd name="connsiteX3" fmla="*/ 1080120 w 1080120"/>
                  <a:gd name="connsiteY3" fmla="*/ 340100 h 680200"/>
                  <a:gd name="connsiteX0" fmla="*/ 0 w 1080120"/>
                  <a:gd name="connsiteY0" fmla="*/ 340100 h 340100"/>
                  <a:gd name="connsiteX1" fmla="*/ 540060 w 1080120"/>
                  <a:gd name="connsiteY1" fmla="*/ 0 h 340100"/>
                  <a:gd name="connsiteX2" fmla="*/ 1080120 w 1080120"/>
                  <a:gd name="connsiteY2" fmla="*/ 340100 h 34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80120" h="340100">
                    <a:moveTo>
                      <a:pt x="0" y="340100"/>
                    </a:moveTo>
                    <a:cubicBezTo>
                      <a:pt x="0" y="152268"/>
                      <a:pt x="241793" y="0"/>
                      <a:pt x="540060" y="0"/>
                    </a:cubicBezTo>
                    <a:cubicBezTo>
                      <a:pt x="838327" y="0"/>
                      <a:pt x="1080120" y="152268"/>
                      <a:pt x="1080120" y="340100"/>
                    </a:cubicBezTo>
                  </a:path>
                </a:pathLst>
              </a:cu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 40"/>
              <p:cNvSpPr/>
              <p:nvPr/>
            </p:nvSpPr>
            <p:spPr bwMode="auto">
              <a:xfrm>
                <a:off x="931915" y="1993263"/>
                <a:ext cx="481330" cy="152400"/>
              </a:xfrm>
              <a:custGeom>
                <a:avLst/>
                <a:gdLst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481330"/>
                  <a:gd name="connsiteY0" fmla="*/ 139065 h 152400"/>
                  <a:gd name="connsiteX1" fmla="*/ 156845 w 481330"/>
                  <a:gd name="connsiteY1" fmla="*/ 12065 h 152400"/>
                  <a:gd name="connsiteX2" fmla="*/ 130810 w 481330"/>
                  <a:gd name="connsiteY2" fmla="*/ 116840 h 152400"/>
                  <a:gd name="connsiteX3" fmla="*/ 242570 w 481330"/>
                  <a:gd name="connsiteY3" fmla="*/ 0 h 152400"/>
                  <a:gd name="connsiteX4" fmla="*/ 267970 w 481330"/>
                  <a:gd name="connsiteY4" fmla="*/ 111760 h 152400"/>
                  <a:gd name="connsiteX5" fmla="*/ 314960 w 481330"/>
                  <a:gd name="connsiteY5" fmla="*/ 8255 h 152400"/>
                  <a:gd name="connsiteX6" fmla="*/ 374650 w 481330"/>
                  <a:gd name="connsiteY6" fmla="*/ 121920 h 152400"/>
                  <a:gd name="connsiteX7" fmla="*/ 400685 w 481330"/>
                  <a:gd name="connsiteY7" fmla="*/ 7620 h 152400"/>
                  <a:gd name="connsiteX8" fmla="*/ 481330 w 481330"/>
                  <a:gd name="connsiteY8" fmla="*/ 15240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1330" h="152400">
                    <a:moveTo>
                      <a:pt x="0" y="139065"/>
                    </a:moveTo>
                    <a:cubicBezTo>
                      <a:pt x="60536" y="64558"/>
                      <a:pt x="130598" y="20532"/>
                      <a:pt x="156845" y="12065"/>
                    </a:cubicBezTo>
                    <a:cubicBezTo>
                      <a:pt x="156422" y="37888"/>
                      <a:pt x="123825" y="97578"/>
                      <a:pt x="130810" y="116840"/>
                    </a:cubicBezTo>
                    <a:cubicBezTo>
                      <a:pt x="156845" y="96097"/>
                      <a:pt x="212090" y="23707"/>
                      <a:pt x="242570" y="0"/>
                    </a:cubicBezTo>
                    <a:cubicBezTo>
                      <a:pt x="261620" y="18203"/>
                      <a:pt x="254635" y="86572"/>
                      <a:pt x="267970" y="111760"/>
                    </a:cubicBezTo>
                    <a:cubicBezTo>
                      <a:pt x="290830" y="83608"/>
                      <a:pt x="299085" y="29422"/>
                      <a:pt x="314960" y="8255"/>
                    </a:cubicBezTo>
                    <a:cubicBezTo>
                      <a:pt x="334645" y="28998"/>
                      <a:pt x="360363" y="122026"/>
                      <a:pt x="374650" y="121920"/>
                    </a:cubicBezTo>
                    <a:cubicBezTo>
                      <a:pt x="388937" y="121814"/>
                      <a:pt x="377190" y="15875"/>
                      <a:pt x="400685" y="7620"/>
                    </a:cubicBezTo>
                    <a:cubicBezTo>
                      <a:pt x="437515" y="39370"/>
                      <a:pt x="447040" y="93980"/>
                      <a:pt x="481330" y="152400"/>
                    </a:cubicBezTo>
                  </a:path>
                </a:pathLst>
              </a:cu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5944" y="5217601"/>
            <a:ext cx="9900055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7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私有地につき駐車</a:t>
            </a:r>
            <a:r>
              <a:rPr lang="ja-JP" altLang="en-US" sz="72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72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6" name="グループ化 35"/>
          <p:cNvGrpSpPr/>
          <p:nvPr/>
        </p:nvGrpSpPr>
        <p:grpSpPr>
          <a:xfrm>
            <a:off x="1951484" y="1020175"/>
            <a:ext cx="5892627" cy="3668483"/>
            <a:chOff x="-813766" y="3498685"/>
            <a:chExt cx="4828579" cy="3006055"/>
          </a:xfrm>
        </p:grpSpPr>
        <p:grpSp>
          <p:nvGrpSpPr>
            <p:cNvPr id="37" name="グループ化 36"/>
            <p:cNvGrpSpPr/>
            <p:nvPr/>
          </p:nvGrpSpPr>
          <p:grpSpPr>
            <a:xfrm>
              <a:off x="-813766" y="3498685"/>
              <a:ext cx="2085846" cy="2085840"/>
              <a:chOff x="-519094" y="3838202"/>
              <a:chExt cx="1017850" cy="1017848"/>
            </a:xfrm>
          </p:grpSpPr>
          <p:sp>
            <p:nvSpPr>
              <p:cNvPr id="91" name="円/楕円 90"/>
              <p:cNvSpPr/>
              <p:nvPr/>
            </p:nvSpPr>
            <p:spPr bwMode="auto">
              <a:xfrm>
                <a:off x="-460655" y="3896640"/>
                <a:ext cx="900972" cy="900970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禁止 91"/>
              <p:cNvSpPr/>
              <p:nvPr/>
            </p:nvSpPr>
            <p:spPr bwMode="auto">
              <a:xfrm>
                <a:off x="-519094" y="3838202"/>
                <a:ext cx="1017850" cy="1017848"/>
              </a:xfrm>
              <a:prstGeom prst="noSmoking">
                <a:avLst>
                  <a:gd name="adj" fmla="val 12483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-460655" y="4439487"/>
              <a:ext cx="4475468" cy="2065253"/>
              <a:chOff x="2353366" y="3026545"/>
              <a:chExt cx="4475468" cy="2065253"/>
            </a:xfrm>
          </p:grpSpPr>
          <p:grpSp>
            <p:nvGrpSpPr>
              <p:cNvPr id="45" name="グループ化 44"/>
              <p:cNvGrpSpPr/>
              <p:nvPr/>
            </p:nvGrpSpPr>
            <p:grpSpPr>
              <a:xfrm>
                <a:off x="2353366" y="3026545"/>
                <a:ext cx="4475468" cy="1937059"/>
                <a:chOff x="2364244" y="3026544"/>
                <a:chExt cx="4475468" cy="1937059"/>
              </a:xfrm>
            </p:grpSpPr>
            <p:sp>
              <p:nvSpPr>
                <p:cNvPr id="86" name="角丸四角形 85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角丸四角形 86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角丸四角形 87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" name="グループ化 45"/>
              <p:cNvGrpSpPr/>
              <p:nvPr/>
            </p:nvGrpSpPr>
            <p:grpSpPr>
              <a:xfrm>
                <a:off x="2353366" y="3026545"/>
                <a:ext cx="4475468" cy="2065253"/>
                <a:chOff x="2364244" y="3026544"/>
                <a:chExt cx="4475468" cy="2065253"/>
              </a:xfrm>
            </p:grpSpPr>
            <p:sp>
              <p:nvSpPr>
                <p:cNvPr id="47" name="角丸四角形 46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>
                  <a:off x="3852706" y="3102556"/>
                  <a:ext cx="876561" cy="776494"/>
                </a:xfrm>
                <a:prstGeom prst="roundRect">
                  <a:avLst>
                    <a:gd name="adj" fmla="val 499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 bwMode="auto">
                <a:xfrm>
                  <a:off x="4835391" y="3102556"/>
                  <a:ext cx="876561" cy="776494"/>
                </a:xfrm>
                <a:prstGeom prst="roundRect">
                  <a:avLst>
                    <a:gd name="adj" fmla="val 5778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角丸四角形 49"/>
                <p:cNvSpPr/>
                <p:nvPr/>
              </p:nvSpPr>
              <p:spPr bwMode="auto">
                <a:xfrm>
                  <a:off x="356255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角丸四角形 50"/>
                <p:cNvSpPr/>
                <p:nvPr/>
              </p:nvSpPr>
              <p:spPr bwMode="auto">
                <a:xfrm>
                  <a:off x="581807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角丸四角形 67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角丸四角形 70"/>
                <p:cNvSpPr/>
                <p:nvPr/>
              </p:nvSpPr>
              <p:spPr bwMode="auto">
                <a:xfrm>
                  <a:off x="3782870" y="3490803"/>
                  <a:ext cx="225025" cy="3882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正方形/長方形 71"/>
                <p:cNvSpPr/>
                <p:nvPr/>
              </p:nvSpPr>
              <p:spPr bwMode="auto">
                <a:xfrm>
                  <a:off x="2432721" y="4186928"/>
                  <a:ext cx="4338514" cy="364566"/>
                </a:xfrm>
                <a:prstGeom prst="rect">
                  <a:avLst/>
                </a:prstGeom>
                <a:solidFill>
                  <a:schemeClr val="tx1">
                    <a:alpha val="30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正方形/長方形 72"/>
                <p:cNvSpPr/>
                <p:nvPr/>
              </p:nvSpPr>
              <p:spPr bwMode="auto">
                <a:xfrm>
                  <a:off x="2432721" y="3879050"/>
                  <a:ext cx="225024" cy="585065"/>
                </a:xfrm>
                <a:prstGeom prst="rect">
                  <a:avLst/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正方形/長方形 73"/>
                <p:cNvSpPr/>
                <p:nvPr/>
              </p:nvSpPr>
              <p:spPr bwMode="auto">
                <a:xfrm>
                  <a:off x="6547521" y="3879050"/>
                  <a:ext cx="225024" cy="585065"/>
                </a:xfrm>
                <a:prstGeom prst="rect">
                  <a:avLst/>
                </a:pr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正方形/長方形 74"/>
                <p:cNvSpPr/>
                <p:nvPr/>
              </p:nvSpPr>
              <p:spPr bwMode="auto">
                <a:xfrm>
                  <a:off x="6547521" y="4299598"/>
                  <a:ext cx="225024" cy="164517"/>
                </a:xfrm>
                <a:prstGeom prst="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角丸四角形 75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弦 76"/>
                <p:cNvSpPr/>
                <p:nvPr/>
              </p:nvSpPr>
              <p:spPr bwMode="auto">
                <a:xfrm>
                  <a:off x="2856347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弦 77"/>
                <p:cNvSpPr/>
                <p:nvPr/>
              </p:nvSpPr>
              <p:spPr bwMode="auto">
                <a:xfrm>
                  <a:off x="5513246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角丸四角形 78"/>
                <p:cNvSpPr/>
                <p:nvPr/>
              </p:nvSpPr>
              <p:spPr bwMode="auto">
                <a:xfrm>
                  <a:off x="2854116" y="3924055"/>
                  <a:ext cx="298684" cy="135015"/>
                </a:xfrm>
                <a:prstGeom prst="round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5708663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3050807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角丸四角形 83"/>
                <p:cNvSpPr/>
                <p:nvPr/>
              </p:nvSpPr>
              <p:spPr bwMode="auto">
                <a:xfrm>
                  <a:off x="4426884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角丸四角形 84"/>
                <p:cNvSpPr/>
                <p:nvPr/>
              </p:nvSpPr>
              <p:spPr bwMode="auto">
                <a:xfrm>
                  <a:off x="5426628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" name="グループ化 38"/>
            <p:cNvGrpSpPr/>
            <p:nvPr/>
          </p:nvGrpSpPr>
          <p:grpSpPr>
            <a:xfrm>
              <a:off x="1530047" y="4624767"/>
              <a:ext cx="1683443" cy="1850384"/>
              <a:chOff x="632520" y="1088740"/>
              <a:chExt cx="1195609" cy="1314173"/>
            </a:xfrm>
          </p:grpSpPr>
          <p:grpSp>
            <p:nvGrpSpPr>
              <p:cNvPr id="40" name="グループ化 39"/>
              <p:cNvGrpSpPr/>
              <p:nvPr/>
            </p:nvGrpSpPr>
            <p:grpSpPr>
              <a:xfrm rot="900000">
                <a:off x="711221" y="1088740"/>
                <a:ext cx="1116908" cy="1228414"/>
                <a:chOff x="5249641" y="1081757"/>
                <a:chExt cx="1116908" cy="1228414"/>
              </a:xfrm>
            </p:grpSpPr>
            <p:sp>
              <p:nvSpPr>
                <p:cNvPr id="43" name="角丸四角形 42"/>
                <p:cNvSpPr/>
                <p:nvPr/>
              </p:nvSpPr>
              <p:spPr bwMode="auto">
                <a:xfrm>
                  <a:off x="5728207" y="1081757"/>
                  <a:ext cx="159775" cy="1228414"/>
                </a:xfrm>
                <a:prstGeom prst="roundRect">
                  <a:avLst>
                    <a:gd name="adj" fmla="val 9766"/>
                  </a:avLst>
                </a:prstGeom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36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角丸四角形 43"/>
                <p:cNvSpPr/>
                <p:nvPr/>
              </p:nvSpPr>
              <p:spPr bwMode="auto">
                <a:xfrm>
                  <a:off x="5249641" y="1108535"/>
                  <a:ext cx="1116908" cy="622780"/>
                </a:xfrm>
                <a:prstGeom prst="roundRect">
                  <a:avLst>
                    <a:gd name="adj" fmla="val 9766"/>
                  </a:avLst>
                </a:prstGeom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36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="horz" wrap="non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ja-JP" altLang="en-US" sz="4000" b="1" dirty="0" smtClean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私有地</a:t>
                  </a:r>
                  <a:endParaRPr lang="ja-JP" altLang="en-US" sz="4000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1" name="円/楕円 3"/>
              <p:cNvSpPr/>
              <p:nvPr/>
            </p:nvSpPr>
            <p:spPr bwMode="auto">
              <a:xfrm>
                <a:off x="632520" y="2062813"/>
                <a:ext cx="1080120" cy="340100"/>
              </a:xfrm>
              <a:custGeom>
                <a:avLst/>
                <a:gdLst>
                  <a:gd name="connsiteX0" fmla="*/ 0 w 1080120"/>
                  <a:gd name="connsiteY0" fmla="*/ 340100 h 680200"/>
                  <a:gd name="connsiteX1" fmla="*/ 540060 w 1080120"/>
                  <a:gd name="connsiteY1" fmla="*/ 0 h 680200"/>
                  <a:gd name="connsiteX2" fmla="*/ 1080120 w 1080120"/>
                  <a:gd name="connsiteY2" fmla="*/ 340100 h 680200"/>
                  <a:gd name="connsiteX3" fmla="*/ 540060 w 1080120"/>
                  <a:gd name="connsiteY3" fmla="*/ 680200 h 680200"/>
                  <a:gd name="connsiteX4" fmla="*/ 0 w 1080120"/>
                  <a:gd name="connsiteY4" fmla="*/ 340100 h 680200"/>
                  <a:gd name="connsiteX0" fmla="*/ 540060 w 1080120"/>
                  <a:gd name="connsiteY0" fmla="*/ 680200 h 771640"/>
                  <a:gd name="connsiteX1" fmla="*/ 0 w 1080120"/>
                  <a:gd name="connsiteY1" fmla="*/ 340100 h 771640"/>
                  <a:gd name="connsiteX2" fmla="*/ 540060 w 1080120"/>
                  <a:gd name="connsiteY2" fmla="*/ 0 h 771640"/>
                  <a:gd name="connsiteX3" fmla="*/ 1080120 w 1080120"/>
                  <a:gd name="connsiteY3" fmla="*/ 340100 h 771640"/>
                  <a:gd name="connsiteX4" fmla="*/ 631500 w 1080120"/>
                  <a:gd name="connsiteY4" fmla="*/ 771640 h 771640"/>
                  <a:gd name="connsiteX0" fmla="*/ 540060 w 1080120"/>
                  <a:gd name="connsiteY0" fmla="*/ 680200 h 680200"/>
                  <a:gd name="connsiteX1" fmla="*/ 0 w 1080120"/>
                  <a:gd name="connsiteY1" fmla="*/ 340100 h 680200"/>
                  <a:gd name="connsiteX2" fmla="*/ 540060 w 1080120"/>
                  <a:gd name="connsiteY2" fmla="*/ 0 h 680200"/>
                  <a:gd name="connsiteX3" fmla="*/ 1080120 w 1080120"/>
                  <a:gd name="connsiteY3" fmla="*/ 340100 h 680200"/>
                  <a:gd name="connsiteX0" fmla="*/ 0 w 1080120"/>
                  <a:gd name="connsiteY0" fmla="*/ 340100 h 340100"/>
                  <a:gd name="connsiteX1" fmla="*/ 540060 w 1080120"/>
                  <a:gd name="connsiteY1" fmla="*/ 0 h 340100"/>
                  <a:gd name="connsiteX2" fmla="*/ 1080120 w 1080120"/>
                  <a:gd name="connsiteY2" fmla="*/ 340100 h 34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80120" h="340100">
                    <a:moveTo>
                      <a:pt x="0" y="340100"/>
                    </a:moveTo>
                    <a:cubicBezTo>
                      <a:pt x="0" y="152268"/>
                      <a:pt x="241793" y="0"/>
                      <a:pt x="540060" y="0"/>
                    </a:cubicBezTo>
                    <a:cubicBezTo>
                      <a:pt x="838327" y="0"/>
                      <a:pt x="1080120" y="152268"/>
                      <a:pt x="1080120" y="340100"/>
                    </a:cubicBezTo>
                  </a:path>
                </a:pathLst>
              </a:cu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 41"/>
              <p:cNvSpPr/>
              <p:nvPr/>
            </p:nvSpPr>
            <p:spPr bwMode="auto">
              <a:xfrm>
                <a:off x="931915" y="1993263"/>
                <a:ext cx="481330" cy="152400"/>
              </a:xfrm>
              <a:custGeom>
                <a:avLst/>
                <a:gdLst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481330"/>
                  <a:gd name="connsiteY0" fmla="*/ 139065 h 152400"/>
                  <a:gd name="connsiteX1" fmla="*/ 156845 w 481330"/>
                  <a:gd name="connsiteY1" fmla="*/ 12065 h 152400"/>
                  <a:gd name="connsiteX2" fmla="*/ 130810 w 481330"/>
                  <a:gd name="connsiteY2" fmla="*/ 116840 h 152400"/>
                  <a:gd name="connsiteX3" fmla="*/ 242570 w 481330"/>
                  <a:gd name="connsiteY3" fmla="*/ 0 h 152400"/>
                  <a:gd name="connsiteX4" fmla="*/ 267970 w 481330"/>
                  <a:gd name="connsiteY4" fmla="*/ 111760 h 152400"/>
                  <a:gd name="connsiteX5" fmla="*/ 314960 w 481330"/>
                  <a:gd name="connsiteY5" fmla="*/ 8255 h 152400"/>
                  <a:gd name="connsiteX6" fmla="*/ 374650 w 481330"/>
                  <a:gd name="connsiteY6" fmla="*/ 121920 h 152400"/>
                  <a:gd name="connsiteX7" fmla="*/ 400685 w 481330"/>
                  <a:gd name="connsiteY7" fmla="*/ 7620 h 152400"/>
                  <a:gd name="connsiteX8" fmla="*/ 481330 w 481330"/>
                  <a:gd name="connsiteY8" fmla="*/ 15240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1330" h="152400">
                    <a:moveTo>
                      <a:pt x="0" y="139065"/>
                    </a:moveTo>
                    <a:cubicBezTo>
                      <a:pt x="60536" y="64558"/>
                      <a:pt x="130598" y="20532"/>
                      <a:pt x="156845" y="12065"/>
                    </a:cubicBezTo>
                    <a:cubicBezTo>
                      <a:pt x="156422" y="37888"/>
                      <a:pt x="123825" y="97578"/>
                      <a:pt x="130810" y="116840"/>
                    </a:cubicBezTo>
                    <a:cubicBezTo>
                      <a:pt x="156845" y="96097"/>
                      <a:pt x="212090" y="23707"/>
                      <a:pt x="242570" y="0"/>
                    </a:cubicBezTo>
                    <a:cubicBezTo>
                      <a:pt x="261620" y="18203"/>
                      <a:pt x="254635" y="86572"/>
                      <a:pt x="267970" y="111760"/>
                    </a:cubicBezTo>
                    <a:cubicBezTo>
                      <a:pt x="290830" y="83608"/>
                      <a:pt x="299085" y="29422"/>
                      <a:pt x="314960" y="8255"/>
                    </a:cubicBezTo>
                    <a:cubicBezTo>
                      <a:pt x="334645" y="28998"/>
                      <a:pt x="360363" y="122026"/>
                      <a:pt x="374650" y="121920"/>
                    </a:cubicBezTo>
                    <a:cubicBezTo>
                      <a:pt x="388937" y="121814"/>
                      <a:pt x="377190" y="15875"/>
                      <a:pt x="400685" y="7620"/>
                    </a:cubicBezTo>
                    <a:cubicBezTo>
                      <a:pt x="437515" y="39370"/>
                      <a:pt x="447040" y="93980"/>
                      <a:pt x="481330" y="152400"/>
                    </a:cubicBezTo>
                  </a:path>
                </a:pathLst>
              </a:cu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1011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5944" y="4642009"/>
            <a:ext cx="9900055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13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</a:t>
            </a:r>
            <a:r>
              <a:rPr lang="ja-JP" altLang="en-US" sz="138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138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7" name="グループ化 36"/>
          <p:cNvGrpSpPr/>
          <p:nvPr/>
        </p:nvGrpSpPr>
        <p:grpSpPr>
          <a:xfrm>
            <a:off x="2288502" y="1544781"/>
            <a:ext cx="5095279" cy="2857297"/>
            <a:chOff x="-933523" y="3729844"/>
            <a:chExt cx="4948336" cy="2774896"/>
          </a:xfrm>
        </p:grpSpPr>
        <p:grpSp>
          <p:nvGrpSpPr>
            <p:cNvPr id="38" name="グループ化 37"/>
            <p:cNvGrpSpPr/>
            <p:nvPr/>
          </p:nvGrpSpPr>
          <p:grpSpPr>
            <a:xfrm>
              <a:off x="-933523" y="3729844"/>
              <a:ext cx="2085846" cy="2085840"/>
              <a:chOff x="-577533" y="3951003"/>
              <a:chExt cx="1017850" cy="1017848"/>
            </a:xfrm>
          </p:grpSpPr>
          <p:sp>
            <p:nvSpPr>
              <p:cNvPr id="92" name="円/楕円 91"/>
              <p:cNvSpPr/>
              <p:nvPr/>
            </p:nvSpPr>
            <p:spPr bwMode="auto">
              <a:xfrm>
                <a:off x="-519094" y="4009441"/>
                <a:ext cx="900972" cy="900970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禁止 92"/>
              <p:cNvSpPr/>
              <p:nvPr/>
            </p:nvSpPr>
            <p:spPr bwMode="auto">
              <a:xfrm>
                <a:off x="-577533" y="3951003"/>
                <a:ext cx="1017850" cy="1017848"/>
              </a:xfrm>
              <a:prstGeom prst="noSmoking">
                <a:avLst>
                  <a:gd name="adj" fmla="val 12483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/>
            <p:cNvGrpSpPr/>
            <p:nvPr/>
          </p:nvGrpSpPr>
          <p:grpSpPr>
            <a:xfrm>
              <a:off x="-460655" y="4439487"/>
              <a:ext cx="4475468" cy="2065253"/>
              <a:chOff x="2353366" y="3026545"/>
              <a:chExt cx="4475468" cy="2065253"/>
            </a:xfrm>
          </p:grpSpPr>
          <p:grpSp>
            <p:nvGrpSpPr>
              <p:cNvPr id="46" name="グループ化 45"/>
              <p:cNvGrpSpPr/>
              <p:nvPr/>
            </p:nvGrpSpPr>
            <p:grpSpPr>
              <a:xfrm>
                <a:off x="2353366" y="3026545"/>
                <a:ext cx="4475468" cy="1937059"/>
                <a:chOff x="2364244" y="3026544"/>
                <a:chExt cx="4475468" cy="1937059"/>
              </a:xfrm>
            </p:grpSpPr>
            <p:sp>
              <p:nvSpPr>
                <p:cNvPr id="87" name="角丸四角形 86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角丸四角形 87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角丸四角形 88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" name="グループ化 46"/>
              <p:cNvGrpSpPr/>
              <p:nvPr/>
            </p:nvGrpSpPr>
            <p:grpSpPr>
              <a:xfrm>
                <a:off x="2353366" y="3026545"/>
                <a:ext cx="4475468" cy="2065253"/>
                <a:chOff x="2364244" y="3026544"/>
                <a:chExt cx="4475468" cy="2065253"/>
              </a:xfrm>
            </p:grpSpPr>
            <p:sp>
              <p:nvSpPr>
                <p:cNvPr id="48" name="角丸四角形 47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 bwMode="auto">
                <a:xfrm>
                  <a:off x="3852706" y="3102556"/>
                  <a:ext cx="876561" cy="776494"/>
                </a:xfrm>
                <a:prstGeom prst="roundRect">
                  <a:avLst>
                    <a:gd name="adj" fmla="val 499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角丸四角形 49"/>
                <p:cNvSpPr/>
                <p:nvPr/>
              </p:nvSpPr>
              <p:spPr bwMode="auto">
                <a:xfrm>
                  <a:off x="4835391" y="3102556"/>
                  <a:ext cx="876561" cy="776494"/>
                </a:xfrm>
                <a:prstGeom prst="roundRect">
                  <a:avLst>
                    <a:gd name="adj" fmla="val 5778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角丸四角形 50"/>
                <p:cNvSpPr/>
                <p:nvPr/>
              </p:nvSpPr>
              <p:spPr bwMode="auto">
                <a:xfrm>
                  <a:off x="356255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角丸四角形 67"/>
                <p:cNvSpPr/>
                <p:nvPr/>
              </p:nvSpPr>
              <p:spPr bwMode="auto">
                <a:xfrm>
                  <a:off x="581807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角丸四角形 70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角丸四角形 71"/>
                <p:cNvSpPr/>
                <p:nvPr/>
              </p:nvSpPr>
              <p:spPr bwMode="auto">
                <a:xfrm>
                  <a:off x="3782870" y="3490803"/>
                  <a:ext cx="225025" cy="3882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正方形/長方形 72"/>
                <p:cNvSpPr/>
                <p:nvPr/>
              </p:nvSpPr>
              <p:spPr bwMode="auto">
                <a:xfrm>
                  <a:off x="2432721" y="4186928"/>
                  <a:ext cx="4338514" cy="364566"/>
                </a:xfrm>
                <a:prstGeom prst="rect">
                  <a:avLst/>
                </a:prstGeom>
                <a:solidFill>
                  <a:schemeClr val="tx1">
                    <a:alpha val="30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正方形/長方形 73"/>
                <p:cNvSpPr/>
                <p:nvPr/>
              </p:nvSpPr>
              <p:spPr bwMode="auto">
                <a:xfrm>
                  <a:off x="2432721" y="3879050"/>
                  <a:ext cx="225024" cy="585065"/>
                </a:xfrm>
                <a:prstGeom prst="rect">
                  <a:avLst/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正方形/長方形 74"/>
                <p:cNvSpPr/>
                <p:nvPr/>
              </p:nvSpPr>
              <p:spPr bwMode="auto">
                <a:xfrm>
                  <a:off x="6547521" y="3879050"/>
                  <a:ext cx="225024" cy="585065"/>
                </a:xfrm>
                <a:prstGeom prst="rect">
                  <a:avLst/>
                </a:pr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正方形/長方形 75"/>
                <p:cNvSpPr/>
                <p:nvPr/>
              </p:nvSpPr>
              <p:spPr bwMode="auto">
                <a:xfrm>
                  <a:off x="6547521" y="4299598"/>
                  <a:ext cx="225024" cy="164517"/>
                </a:xfrm>
                <a:prstGeom prst="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" name="角丸四角形 76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弦 77"/>
                <p:cNvSpPr/>
                <p:nvPr/>
              </p:nvSpPr>
              <p:spPr bwMode="auto">
                <a:xfrm>
                  <a:off x="2856347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弦 78"/>
                <p:cNvSpPr/>
                <p:nvPr/>
              </p:nvSpPr>
              <p:spPr bwMode="auto">
                <a:xfrm>
                  <a:off x="5513246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角丸四角形 79"/>
                <p:cNvSpPr/>
                <p:nvPr/>
              </p:nvSpPr>
              <p:spPr bwMode="auto">
                <a:xfrm>
                  <a:off x="2854116" y="3924055"/>
                  <a:ext cx="298684" cy="135015"/>
                </a:xfrm>
                <a:prstGeom prst="round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5708663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3050807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角丸四角形 84"/>
                <p:cNvSpPr/>
                <p:nvPr/>
              </p:nvSpPr>
              <p:spPr bwMode="auto">
                <a:xfrm>
                  <a:off x="4426884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角丸四角形 85"/>
                <p:cNvSpPr/>
                <p:nvPr/>
              </p:nvSpPr>
              <p:spPr bwMode="auto">
                <a:xfrm>
                  <a:off x="5426628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0" name="グループ化 39"/>
            <p:cNvGrpSpPr/>
            <p:nvPr/>
          </p:nvGrpSpPr>
          <p:grpSpPr>
            <a:xfrm>
              <a:off x="1530047" y="4624767"/>
              <a:ext cx="1683443" cy="1850384"/>
              <a:chOff x="632520" y="1088740"/>
              <a:chExt cx="1195609" cy="1314173"/>
            </a:xfrm>
          </p:grpSpPr>
          <p:grpSp>
            <p:nvGrpSpPr>
              <p:cNvPr id="41" name="グループ化 40"/>
              <p:cNvGrpSpPr/>
              <p:nvPr/>
            </p:nvGrpSpPr>
            <p:grpSpPr>
              <a:xfrm rot="900000">
                <a:off x="711221" y="1088740"/>
                <a:ext cx="1116908" cy="1228414"/>
                <a:chOff x="5249641" y="1081757"/>
                <a:chExt cx="1116908" cy="1228414"/>
              </a:xfrm>
            </p:grpSpPr>
            <p:sp>
              <p:nvSpPr>
                <p:cNvPr id="44" name="角丸四角形 43"/>
                <p:cNvSpPr/>
                <p:nvPr/>
              </p:nvSpPr>
              <p:spPr bwMode="auto">
                <a:xfrm>
                  <a:off x="5728207" y="1081757"/>
                  <a:ext cx="159775" cy="1228414"/>
                </a:xfrm>
                <a:prstGeom prst="roundRect">
                  <a:avLst>
                    <a:gd name="adj" fmla="val 9766"/>
                  </a:avLst>
                </a:prstGeom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36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" name="角丸四角形 44"/>
                <p:cNvSpPr/>
                <p:nvPr/>
              </p:nvSpPr>
              <p:spPr bwMode="auto">
                <a:xfrm>
                  <a:off x="5249641" y="1108535"/>
                  <a:ext cx="1116908" cy="622780"/>
                </a:xfrm>
                <a:prstGeom prst="roundRect">
                  <a:avLst>
                    <a:gd name="adj" fmla="val 9766"/>
                  </a:avLst>
                </a:prstGeom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36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="horz" wrap="non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ja-JP" altLang="en-US" sz="4000" b="1" dirty="0" smtClean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私有地</a:t>
                  </a:r>
                  <a:endParaRPr lang="ja-JP" altLang="en-US" sz="4000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2" name="円/楕円 3"/>
              <p:cNvSpPr/>
              <p:nvPr/>
            </p:nvSpPr>
            <p:spPr bwMode="auto">
              <a:xfrm>
                <a:off x="632520" y="2062813"/>
                <a:ext cx="1080120" cy="340100"/>
              </a:xfrm>
              <a:custGeom>
                <a:avLst/>
                <a:gdLst>
                  <a:gd name="connsiteX0" fmla="*/ 0 w 1080120"/>
                  <a:gd name="connsiteY0" fmla="*/ 340100 h 680200"/>
                  <a:gd name="connsiteX1" fmla="*/ 540060 w 1080120"/>
                  <a:gd name="connsiteY1" fmla="*/ 0 h 680200"/>
                  <a:gd name="connsiteX2" fmla="*/ 1080120 w 1080120"/>
                  <a:gd name="connsiteY2" fmla="*/ 340100 h 680200"/>
                  <a:gd name="connsiteX3" fmla="*/ 540060 w 1080120"/>
                  <a:gd name="connsiteY3" fmla="*/ 680200 h 680200"/>
                  <a:gd name="connsiteX4" fmla="*/ 0 w 1080120"/>
                  <a:gd name="connsiteY4" fmla="*/ 340100 h 680200"/>
                  <a:gd name="connsiteX0" fmla="*/ 540060 w 1080120"/>
                  <a:gd name="connsiteY0" fmla="*/ 680200 h 771640"/>
                  <a:gd name="connsiteX1" fmla="*/ 0 w 1080120"/>
                  <a:gd name="connsiteY1" fmla="*/ 340100 h 771640"/>
                  <a:gd name="connsiteX2" fmla="*/ 540060 w 1080120"/>
                  <a:gd name="connsiteY2" fmla="*/ 0 h 771640"/>
                  <a:gd name="connsiteX3" fmla="*/ 1080120 w 1080120"/>
                  <a:gd name="connsiteY3" fmla="*/ 340100 h 771640"/>
                  <a:gd name="connsiteX4" fmla="*/ 631500 w 1080120"/>
                  <a:gd name="connsiteY4" fmla="*/ 771640 h 771640"/>
                  <a:gd name="connsiteX0" fmla="*/ 540060 w 1080120"/>
                  <a:gd name="connsiteY0" fmla="*/ 680200 h 680200"/>
                  <a:gd name="connsiteX1" fmla="*/ 0 w 1080120"/>
                  <a:gd name="connsiteY1" fmla="*/ 340100 h 680200"/>
                  <a:gd name="connsiteX2" fmla="*/ 540060 w 1080120"/>
                  <a:gd name="connsiteY2" fmla="*/ 0 h 680200"/>
                  <a:gd name="connsiteX3" fmla="*/ 1080120 w 1080120"/>
                  <a:gd name="connsiteY3" fmla="*/ 340100 h 680200"/>
                  <a:gd name="connsiteX0" fmla="*/ 0 w 1080120"/>
                  <a:gd name="connsiteY0" fmla="*/ 340100 h 340100"/>
                  <a:gd name="connsiteX1" fmla="*/ 540060 w 1080120"/>
                  <a:gd name="connsiteY1" fmla="*/ 0 h 340100"/>
                  <a:gd name="connsiteX2" fmla="*/ 1080120 w 1080120"/>
                  <a:gd name="connsiteY2" fmla="*/ 340100 h 34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80120" h="340100">
                    <a:moveTo>
                      <a:pt x="0" y="340100"/>
                    </a:moveTo>
                    <a:cubicBezTo>
                      <a:pt x="0" y="152268"/>
                      <a:pt x="241793" y="0"/>
                      <a:pt x="540060" y="0"/>
                    </a:cubicBezTo>
                    <a:cubicBezTo>
                      <a:pt x="838327" y="0"/>
                      <a:pt x="1080120" y="152268"/>
                      <a:pt x="1080120" y="340100"/>
                    </a:cubicBezTo>
                  </a:path>
                </a:pathLst>
              </a:cu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 42"/>
              <p:cNvSpPr/>
              <p:nvPr/>
            </p:nvSpPr>
            <p:spPr bwMode="auto">
              <a:xfrm>
                <a:off x="931915" y="1993263"/>
                <a:ext cx="481330" cy="152400"/>
              </a:xfrm>
              <a:custGeom>
                <a:avLst/>
                <a:gdLst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481330"/>
                  <a:gd name="connsiteY0" fmla="*/ 139065 h 152400"/>
                  <a:gd name="connsiteX1" fmla="*/ 156845 w 481330"/>
                  <a:gd name="connsiteY1" fmla="*/ 12065 h 152400"/>
                  <a:gd name="connsiteX2" fmla="*/ 130810 w 481330"/>
                  <a:gd name="connsiteY2" fmla="*/ 116840 h 152400"/>
                  <a:gd name="connsiteX3" fmla="*/ 242570 w 481330"/>
                  <a:gd name="connsiteY3" fmla="*/ 0 h 152400"/>
                  <a:gd name="connsiteX4" fmla="*/ 267970 w 481330"/>
                  <a:gd name="connsiteY4" fmla="*/ 111760 h 152400"/>
                  <a:gd name="connsiteX5" fmla="*/ 314960 w 481330"/>
                  <a:gd name="connsiteY5" fmla="*/ 8255 h 152400"/>
                  <a:gd name="connsiteX6" fmla="*/ 374650 w 481330"/>
                  <a:gd name="connsiteY6" fmla="*/ 121920 h 152400"/>
                  <a:gd name="connsiteX7" fmla="*/ 400685 w 481330"/>
                  <a:gd name="connsiteY7" fmla="*/ 7620 h 152400"/>
                  <a:gd name="connsiteX8" fmla="*/ 481330 w 481330"/>
                  <a:gd name="connsiteY8" fmla="*/ 15240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1330" h="152400">
                    <a:moveTo>
                      <a:pt x="0" y="139065"/>
                    </a:moveTo>
                    <a:cubicBezTo>
                      <a:pt x="60536" y="64558"/>
                      <a:pt x="130598" y="20532"/>
                      <a:pt x="156845" y="12065"/>
                    </a:cubicBezTo>
                    <a:cubicBezTo>
                      <a:pt x="156422" y="37888"/>
                      <a:pt x="123825" y="97578"/>
                      <a:pt x="130810" y="116840"/>
                    </a:cubicBezTo>
                    <a:cubicBezTo>
                      <a:pt x="156845" y="96097"/>
                      <a:pt x="212090" y="23707"/>
                      <a:pt x="242570" y="0"/>
                    </a:cubicBezTo>
                    <a:cubicBezTo>
                      <a:pt x="261620" y="18203"/>
                      <a:pt x="254635" y="86572"/>
                      <a:pt x="267970" y="111760"/>
                    </a:cubicBezTo>
                    <a:cubicBezTo>
                      <a:pt x="290830" y="83608"/>
                      <a:pt x="299085" y="29422"/>
                      <a:pt x="314960" y="8255"/>
                    </a:cubicBezTo>
                    <a:cubicBezTo>
                      <a:pt x="334645" y="28998"/>
                      <a:pt x="360363" y="122026"/>
                      <a:pt x="374650" y="121920"/>
                    </a:cubicBezTo>
                    <a:cubicBezTo>
                      <a:pt x="388937" y="121814"/>
                      <a:pt x="377190" y="15875"/>
                      <a:pt x="400685" y="7620"/>
                    </a:cubicBezTo>
                    <a:cubicBezTo>
                      <a:pt x="437515" y="39370"/>
                      <a:pt x="447040" y="93980"/>
                      <a:pt x="481330" y="152400"/>
                    </a:cubicBezTo>
                  </a:path>
                </a:pathLst>
              </a:cu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94" name="テキスト ボックス 93"/>
          <p:cNvSpPr txBox="1"/>
          <p:nvPr/>
        </p:nvSpPr>
        <p:spPr>
          <a:xfrm>
            <a:off x="5944" y="550459"/>
            <a:ext cx="9900055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私有地につき</a:t>
            </a:r>
            <a:endParaRPr kumimoji="1" lang="ja-JP" altLang="en-US" sz="66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377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5944" y="4642009"/>
            <a:ext cx="9900055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13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</a:t>
            </a:r>
            <a:r>
              <a:rPr lang="ja-JP" altLang="en-US" sz="138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138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944" y="550459"/>
            <a:ext cx="9900055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私有地につき</a:t>
            </a:r>
            <a:endParaRPr kumimoji="1" lang="ja-JP" altLang="en-US" sz="66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2" name="グループ化 51"/>
          <p:cNvGrpSpPr/>
          <p:nvPr/>
        </p:nvGrpSpPr>
        <p:grpSpPr>
          <a:xfrm>
            <a:off x="1906694" y="1753205"/>
            <a:ext cx="5840849" cy="2695323"/>
            <a:chOff x="-663188" y="3834045"/>
            <a:chExt cx="4475468" cy="2065253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-663188" y="3834045"/>
              <a:ext cx="4475468" cy="2065253"/>
              <a:chOff x="2353366" y="3026545"/>
              <a:chExt cx="4475468" cy="2065253"/>
            </a:xfrm>
          </p:grpSpPr>
          <p:grpSp>
            <p:nvGrpSpPr>
              <p:cNvPr id="60" name="グループ化 59"/>
              <p:cNvGrpSpPr/>
              <p:nvPr/>
            </p:nvGrpSpPr>
            <p:grpSpPr>
              <a:xfrm>
                <a:off x="2353366" y="3026545"/>
                <a:ext cx="4475468" cy="1937059"/>
                <a:chOff x="2364244" y="3026544"/>
                <a:chExt cx="4475468" cy="1937059"/>
              </a:xfrm>
            </p:grpSpPr>
            <p:sp>
              <p:nvSpPr>
                <p:cNvPr id="111" name="角丸四角形 110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角丸四角形 111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角丸四角形 112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5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" name="グループ化 60"/>
              <p:cNvGrpSpPr/>
              <p:nvPr/>
            </p:nvGrpSpPr>
            <p:grpSpPr>
              <a:xfrm>
                <a:off x="2353366" y="3026545"/>
                <a:ext cx="4475468" cy="2065253"/>
                <a:chOff x="2364244" y="3026544"/>
                <a:chExt cx="4475468" cy="2065253"/>
              </a:xfrm>
            </p:grpSpPr>
            <p:sp>
              <p:nvSpPr>
                <p:cNvPr id="62" name="角丸四角形 61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角丸四角形 62"/>
                <p:cNvSpPr/>
                <p:nvPr/>
              </p:nvSpPr>
              <p:spPr bwMode="auto">
                <a:xfrm>
                  <a:off x="3852706" y="3102556"/>
                  <a:ext cx="876561" cy="776494"/>
                </a:xfrm>
                <a:prstGeom prst="roundRect">
                  <a:avLst>
                    <a:gd name="adj" fmla="val 499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角丸四角形 63"/>
                <p:cNvSpPr/>
                <p:nvPr/>
              </p:nvSpPr>
              <p:spPr bwMode="auto">
                <a:xfrm>
                  <a:off x="4835391" y="3102556"/>
                  <a:ext cx="876561" cy="776494"/>
                </a:xfrm>
                <a:prstGeom prst="roundRect">
                  <a:avLst>
                    <a:gd name="adj" fmla="val 5778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角丸四角形 64"/>
                <p:cNvSpPr/>
                <p:nvPr/>
              </p:nvSpPr>
              <p:spPr bwMode="auto">
                <a:xfrm>
                  <a:off x="356255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角丸四角形 65"/>
                <p:cNvSpPr/>
                <p:nvPr/>
              </p:nvSpPr>
              <p:spPr bwMode="auto">
                <a:xfrm>
                  <a:off x="581807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角丸四角形 66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角丸四角形 69"/>
                <p:cNvSpPr/>
                <p:nvPr/>
              </p:nvSpPr>
              <p:spPr bwMode="auto">
                <a:xfrm>
                  <a:off x="3782870" y="3490803"/>
                  <a:ext cx="225025" cy="3882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正方形/長方形 96"/>
                <p:cNvSpPr/>
                <p:nvPr/>
              </p:nvSpPr>
              <p:spPr bwMode="auto">
                <a:xfrm>
                  <a:off x="2432721" y="4186928"/>
                  <a:ext cx="4338514" cy="364566"/>
                </a:xfrm>
                <a:prstGeom prst="rect">
                  <a:avLst/>
                </a:prstGeom>
                <a:solidFill>
                  <a:schemeClr val="tx1">
                    <a:alpha val="30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正方形/長方形 97"/>
                <p:cNvSpPr/>
                <p:nvPr/>
              </p:nvSpPr>
              <p:spPr bwMode="auto">
                <a:xfrm>
                  <a:off x="2432721" y="3879050"/>
                  <a:ext cx="225024" cy="585065"/>
                </a:xfrm>
                <a:prstGeom prst="rect">
                  <a:avLst/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正方形/長方形 98"/>
                <p:cNvSpPr/>
                <p:nvPr/>
              </p:nvSpPr>
              <p:spPr bwMode="auto">
                <a:xfrm>
                  <a:off x="6547521" y="3879050"/>
                  <a:ext cx="225024" cy="585065"/>
                </a:xfrm>
                <a:prstGeom prst="rect">
                  <a:avLst/>
                </a:pr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正方形/長方形 99"/>
                <p:cNvSpPr/>
                <p:nvPr/>
              </p:nvSpPr>
              <p:spPr bwMode="auto">
                <a:xfrm>
                  <a:off x="6547521" y="4299598"/>
                  <a:ext cx="225024" cy="164517"/>
                </a:xfrm>
                <a:prstGeom prst="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" name="角丸四角形 100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弦 101"/>
                <p:cNvSpPr/>
                <p:nvPr/>
              </p:nvSpPr>
              <p:spPr bwMode="auto">
                <a:xfrm>
                  <a:off x="2856347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弦 102"/>
                <p:cNvSpPr/>
                <p:nvPr/>
              </p:nvSpPr>
              <p:spPr bwMode="auto">
                <a:xfrm>
                  <a:off x="5513246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角丸四角形 103"/>
                <p:cNvSpPr/>
                <p:nvPr/>
              </p:nvSpPr>
              <p:spPr bwMode="auto">
                <a:xfrm>
                  <a:off x="2854116" y="3924055"/>
                  <a:ext cx="298684" cy="135015"/>
                </a:xfrm>
                <a:prstGeom prst="round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5708663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3050807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9" name="角丸四角形 108"/>
                <p:cNvSpPr/>
                <p:nvPr/>
              </p:nvSpPr>
              <p:spPr bwMode="auto">
                <a:xfrm>
                  <a:off x="4426884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角丸四角形 109"/>
                <p:cNvSpPr/>
                <p:nvPr/>
              </p:nvSpPr>
              <p:spPr bwMode="auto">
                <a:xfrm>
                  <a:off x="5426628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4" name="グループ化 53"/>
            <p:cNvGrpSpPr/>
            <p:nvPr/>
          </p:nvGrpSpPr>
          <p:grpSpPr>
            <a:xfrm>
              <a:off x="2431239" y="4873842"/>
              <a:ext cx="1017850" cy="1017848"/>
              <a:chOff x="5789321" y="1043735"/>
              <a:chExt cx="1863979" cy="1863979"/>
            </a:xfrm>
          </p:grpSpPr>
          <p:sp>
            <p:nvSpPr>
              <p:cNvPr id="58" name="円/楕円 57"/>
              <p:cNvSpPr/>
              <p:nvPr/>
            </p:nvSpPr>
            <p:spPr bwMode="auto">
              <a:xfrm>
                <a:off x="5896339" y="1150753"/>
                <a:ext cx="1649941" cy="1649941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禁止 58"/>
              <p:cNvSpPr/>
              <p:nvPr/>
            </p:nvSpPr>
            <p:spPr bwMode="auto">
              <a:xfrm>
                <a:off x="5789321" y="1043735"/>
                <a:ext cx="1863979" cy="1863979"/>
              </a:xfrm>
              <a:prstGeom prst="noSmoking">
                <a:avLst>
                  <a:gd name="adj" fmla="val 12483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-240939" y="4873842"/>
              <a:ext cx="1017850" cy="1017848"/>
              <a:chOff x="5789321" y="1043735"/>
              <a:chExt cx="1863979" cy="1863979"/>
            </a:xfrm>
          </p:grpSpPr>
          <p:sp>
            <p:nvSpPr>
              <p:cNvPr id="56" name="円/楕円 55"/>
              <p:cNvSpPr/>
              <p:nvPr/>
            </p:nvSpPr>
            <p:spPr bwMode="auto">
              <a:xfrm>
                <a:off x="5896339" y="1150753"/>
                <a:ext cx="1649941" cy="1649941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禁止 56"/>
              <p:cNvSpPr/>
              <p:nvPr/>
            </p:nvSpPr>
            <p:spPr bwMode="auto">
              <a:xfrm>
                <a:off x="5789321" y="1043735"/>
                <a:ext cx="1863979" cy="1863979"/>
              </a:xfrm>
              <a:prstGeom prst="noSmoking">
                <a:avLst>
                  <a:gd name="adj" fmla="val 12483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853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pop278_私有地につき駐車禁止</dc:title>
  <dc:subject>pop278_私有地につき駐車禁止</dc:subject>
  <dc:creator>http://www.digipot.net</dc:creator>
  <cp:lastModifiedBy/>
  <cp:revision>1</cp:revision>
  <dcterms:created xsi:type="dcterms:W3CDTF">2014-05-30T07:02:03Z</dcterms:created>
  <dcterms:modified xsi:type="dcterms:W3CDTF">2014-05-30T07:02:06Z</dcterms:modified>
  <cp:version>1</cp:version>
</cp:coreProperties>
</file>